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3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8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27EA19F2-8EAD-454A-B2DC-F140F81A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N</a:t>
            </a:r>
            <a:r>
              <a:rPr lang="en-US" dirty="0"/>
              <a:t>ASA</a:t>
            </a:r>
            <a:r>
              <a:rPr dirty="0"/>
              <a:t> </a:t>
            </a:r>
            <a:r>
              <a:rPr lang="en-US" dirty="0"/>
              <a:t>L</a:t>
            </a:r>
            <a:r>
              <a:rPr dirty="0"/>
              <a:t>andslide</a:t>
            </a:r>
            <a:r>
              <a:rPr lang="en-US" dirty="0"/>
              <a:t> Data Visualization 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4A072AD7-6360-4B2E-810C-319613E95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Shreyanth H G</a:t>
            </a:r>
          </a:p>
          <a:p>
            <a:r>
              <a:rPr lang="en-US" sz="1200" dirty="0"/>
              <a:t>Data scientist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Landslide trigger">
            <a:extLst>
              <a:ext uri="{FF2B5EF4-FFF2-40B4-BE49-F238E27FC236}">
                <a16:creationId xmlns:a16="http://schemas.microsoft.com/office/drawing/2014/main" id="{A711C6D7-205E-400A-9AC7-64AC91633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Global map">
            <a:extLst>
              <a:ext uri="{FF2B5EF4-FFF2-40B4-BE49-F238E27FC236}">
                <a16:creationId xmlns:a16="http://schemas.microsoft.com/office/drawing/2014/main" id="{193CD3C7-FEB3-4C64-B23B-33EA208B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Country Map for Global Landslides">
            <a:extLst>
              <a:ext uri="{FF2B5EF4-FFF2-40B4-BE49-F238E27FC236}">
                <a16:creationId xmlns:a16="http://schemas.microsoft.com/office/drawing/2014/main" id="{69C364FE-91AE-435F-AF07-1F5AADFA5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Landslide Size measure names">
            <a:extLst>
              <a:ext uri="{FF2B5EF4-FFF2-40B4-BE49-F238E27FC236}">
                <a16:creationId xmlns:a16="http://schemas.microsoft.com/office/drawing/2014/main" id="{44066445-5B76-4A22-9870-BF0B80BE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Landslide Size">
            <a:extLst>
              <a:ext uri="{FF2B5EF4-FFF2-40B4-BE49-F238E27FC236}">
                <a16:creationId xmlns:a16="http://schemas.microsoft.com/office/drawing/2014/main" id="{1479F221-7A7D-4937-BD6D-B8EA25CE9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Top 10 Storm Name Vs There fatalities &amp;amp; Injuries">
            <a:extLst>
              <a:ext uri="{FF2B5EF4-FFF2-40B4-BE49-F238E27FC236}">
                <a16:creationId xmlns:a16="http://schemas.microsoft.com/office/drawing/2014/main" id="{4557F74A-4B09-44D4-8243-1602E8E41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Fatality Count and Injury Count">
            <a:extLst>
              <a:ext uri="{FF2B5EF4-FFF2-40B4-BE49-F238E27FC236}">
                <a16:creationId xmlns:a16="http://schemas.microsoft.com/office/drawing/2014/main" id="{4A719B13-C8C7-481B-88B9-B9E7B747A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Month of event ">
            <a:extLst>
              <a:ext uri="{FF2B5EF4-FFF2-40B4-BE49-F238E27FC236}">
                <a16:creationId xmlns:a16="http://schemas.microsoft.com/office/drawing/2014/main" id="{F448E332-A958-4636-98F2-467CBF3E0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Top 9 fatality Event with Title">
            <a:extLst>
              <a:ext uri="{FF2B5EF4-FFF2-40B4-BE49-F238E27FC236}">
                <a16:creationId xmlns:a16="http://schemas.microsoft.com/office/drawing/2014/main" id="{27E405B0-4BF3-4D09-AA15-99231254F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Location Accuracy">
            <a:extLst>
              <a:ext uri="{FF2B5EF4-FFF2-40B4-BE49-F238E27FC236}">
                <a16:creationId xmlns:a16="http://schemas.microsoft.com/office/drawing/2014/main" id="{B066EC0F-AD71-4D36-9AD0-9F01FD690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India mudslide and landslide">
            <a:extLst>
              <a:ext uri="{FF2B5EF4-FFF2-40B4-BE49-F238E27FC236}">
                <a16:creationId xmlns:a16="http://schemas.microsoft.com/office/drawing/2014/main" id="{CB092E61-ABE6-4B16-A6B6-C5116CB6E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Dashboard 1">
            <a:extLst>
              <a:ext uri="{FF2B5EF4-FFF2-40B4-BE49-F238E27FC236}">
                <a16:creationId xmlns:a16="http://schemas.microsoft.com/office/drawing/2014/main" id="{53DA30A0-5D9E-464A-B6EB-3BC61E4F8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Dashboard 2">
            <a:extLst>
              <a:ext uri="{FF2B5EF4-FFF2-40B4-BE49-F238E27FC236}">
                <a16:creationId xmlns:a16="http://schemas.microsoft.com/office/drawing/2014/main" id="{5A5FD248-4D44-47E7-9A9D-36FBCFFB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Dashboard 3">
            <a:extLst>
              <a:ext uri="{FF2B5EF4-FFF2-40B4-BE49-F238E27FC236}">
                <a16:creationId xmlns:a16="http://schemas.microsoft.com/office/drawing/2014/main" id="{39081F1A-D88C-4774-AF09-2016D03DF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Dashboard 4">
            <a:extLst>
              <a:ext uri="{FF2B5EF4-FFF2-40B4-BE49-F238E27FC236}">
                <a16:creationId xmlns:a16="http://schemas.microsoft.com/office/drawing/2014/main" id="{523BB573-602B-41F3-870E-909AD7B3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Dashboard 5">
            <a:extLst>
              <a:ext uri="{FF2B5EF4-FFF2-40B4-BE49-F238E27FC236}">
                <a16:creationId xmlns:a16="http://schemas.microsoft.com/office/drawing/2014/main" id="{5E5D3F34-F374-45A8-A584-39A3F7810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Top 7 country landslide and injury count">
            <a:extLst>
              <a:ext uri="{FF2B5EF4-FFF2-40B4-BE49-F238E27FC236}">
                <a16:creationId xmlns:a16="http://schemas.microsoft.com/office/drawing/2014/main" id="{C31C08BA-B8F5-4A9C-BBC2-2ED3D7E42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Land slide category and count ">
            <a:extLst>
              <a:ext uri="{FF2B5EF4-FFF2-40B4-BE49-F238E27FC236}">
                <a16:creationId xmlns:a16="http://schemas.microsoft.com/office/drawing/2014/main" id="{08CDCABB-1177-44D3-84B9-6B3D8B96E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Top 5 sources of event reported">
            <a:extLst>
              <a:ext uri="{FF2B5EF4-FFF2-40B4-BE49-F238E27FC236}">
                <a16:creationId xmlns:a16="http://schemas.microsoft.com/office/drawing/2014/main" id="{F885F7B5-44F9-4200-9644-D19DF12D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Top 5 land slide category and injury count ">
            <a:extLst>
              <a:ext uri="{FF2B5EF4-FFF2-40B4-BE49-F238E27FC236}">
                <a16:creationId xmlns:a16="http://schemas.microsoft.com/office/drawing/2014/main" id="{6CB410B4-2069-47E4-AD84-A5D0D5D10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Fatality count based on landslide type">
            <a:extLst>
              <a:ext uri="{FF2B5EF4-FFF2-40B4-BE49-F238E27FC236}">
                <a16:creationId xmlns:a16="http://schemas.microsoft.com/office/drawing/2014/main" id="{1496B772-DD6B-468C-8D4B-1A15B125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India fatality and injury count in Time series ">
            <a:extLst>
              <a:ext uri="{FF2B5EF4-FFF2-40B4-BE49-F238E27FC236}">
                <a16:creationId xmlns:a16="http://schemas.microsoft.com/office/drawing/2014/main" id="{3EA0012F-0A6B-4B82-8FC2-00D11FB79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fatality count in Time series ">
            <a:extLst>
              <a:ext uri="{FF2B5EF4-FFF2-40B4-BE49-F238E27FC236}">
                <a16:creationId xmlns:a16="http://schemas.microsoft.com/office/drawing/2014/main" id="{4A5B3447-A4B3-4EE2-861F-E247FE89E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</Words>
  <Application>Microsoft Macintosh PowerPoint</Application>
  <PresentationFormat>Widescreen</PresentationFormat>
  <Paragraphs>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NASA Landslide Data 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landslide</dc:title>
  <dc:creator/>
  <cp:lastModifiedBy>Microsoft Office User</cp:lastModifiedBy>
  <cp:revision>2</cp:revision>
  <dcterms:created xsi:type="dcterms:W3CDTF">2022-10-31T18:51:20Z</dcterms:created>
  <dcterms:modified xsi:type="dcterms:W3CDTF">2022-10-31T19:00:52Z</dcterms:modified>
</cp:coreProperties>
</file>